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6" r:id="rId5"/>
    <p:sldId id="264" r:id="rId6"/>
    <p:sldId id="265" r:id="rId7"/>
    <p:sldId id="261" r:id="rId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0FF626-507B-4741-9801-92E3861CA8EE}" v="5" dt="2022-11-18T11:29:06.7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91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ániel dr. Nemes" userId="46483197b191176a" providerId="LiveId" clId="{230FF626-507B-4741-9801-92E3861CA8EE}"/>
    <pc:docChg chg="custSel modSld">
      <pc:chgData name="Dániel dr. Nemes" userId="46483197b191176a" providerId="LiveId" clId="{230FF626-507B-4741-9801-92E3861CA8EE}" dt="2022-11-18T11:29:21.099" v="10" actId="478"/>
      <pc:docMkLst>
        <pc:docMk/>
      </pc:docMkLst>
      <pc:sldChg chg="delSp mod">
        <pc:chgData name="Dániel dr. Nemes" userId="46483197b191176a" providerId="LiveId" clId="{230FF626-507B-4741-9801-92E3861CA8EE}" dt="2022-11-18T11:29:21.099" v="10" actId="478"/>
        <pc:sldMkLst>
          <pc:docMk/>
          <pc:sldMk cId="2289181657" sldId="256"/>
        </pc:sldMkLst>
        <pc:picChg chg="del">
          <ac:chgData name="Dániel dr. Nemes" userId="46483197b191176a" providerId="LiveId" clId="{230FF626-507B-4741-9801-92E3861CA8EE}" dt="2022-11-18T11:29:21.099" v="10" actId="478"/>
          <ac:picMkLst>
            <pc:docMk/>
            <pc:sldMk cId="2289181657" sldId="256"/>
            <ac:picMk id="4" creationId="{A910D775-FA50-C4FB-3787-56FB5850186A}"/>
          </ac:picMkLst>
        </pc:picChg>
      </pc:sldChg>
      <pc:sldChg chg="addSp delSp modSp mod">
        <pc:chgData name="Dániel dr. Nemes" userId="46483197b191176a" providerId="LiveId" clId="{230FF626-507B-4741-9801-92E3861CA8EE}" dt="2022-11-18T11:29:16.027" v="9" actId="478"/>
        <pc:sldMkLst>
          <pc:docMk/>
          <pc:sldMk cId="1959749998" sldId="262"/>
        </pc:sldMkLst>
        <pc:picChg chg="del">
          <ac:chgData name="Dániel dr. Nemes" userId="46483197b191176a" providerId="LiveId" clId="{230FF626-507B-4741-9801-92E3861CA8EE}" dt="2022-11-18T11:29:16.027" v="9" actId="478"/>
          <ac:picMkLst>
            <pc:docMk/>
            <pc:sldMk cId="1959749998" sldId="262"/>
            <ac:picMk id="4" creationId="{8B0A98AD-01EB-C964-350B-9C7498E1A16A}"/>
          </ac:picMkLst>
        </pc:picChg>
        <pc:picChg chg="add mod">
          <ac:chgData name="Dániel dr. Nemes" userId="46483197b191176a" providerId="LiveId" clId="{230FF626-507B-4741-9801-92E3861CA8EE}" dt="2022-11-18T11:29:01.594" v="0"/>
          <ac:picMkLst>
            <pc:docMk/>
            <pc:sldMk cId="1959749998" sldId="262"/>
            <ac:picMk id="5" creationId="{3AC681FE-F3A0-16B4-D21C-1A207639F130}"/>
          </ac:picMkLst>
        </pc:picChg>
      </pc:sldChg>
      <pc:sldChg chg="addSp delSp modSp mod">
        <pc:chgData name="Dániel dr. Nemes" userId="46483197b191176a" providerId="LiveId" clId="{230FF626-507B-4741-9801-92E3861CA8EE}" dt="2022-11-18T11:29:13.909" v="8" actId="478"/>
        <pc:sldMkLst>
          <pc:docMk/>
          <pc:sldMk cId="1372916897" sldId="263"/>
        </pc:sldMkLst>
        <pc:picChg chg="del">
          <ac:chgData name="Dániel dr. Nemes" userId="46483197b191176a" providerId="LiveId" clId="{230FF626-507B-4741-9801-92E3861CA8EE}" dt="2022-11-18T11:29:13.909" v="8" actId="478"/>
          <ac:picMkLst>
            <pc:docMk/>
            <pc:sldMk cId="1372916897" sldId="263"/>
            <ac:picMk id="4" creationId="{42E97507-3FD4-9FFE-1285-27BEF773A596}"/>
          </ac:picMkLst>
        </pc:picChg>
        <pc:picChg chg="add mod">
          <ac:chgData name="Dániel dr. Nemes" userId="46483197b191176a" providerId="LiveId" clId="{230FF626-507B-4741-9801-92E3861CA8EE}" dt="2022-11-18T11:29:02.945" v="1"/>
          <ac:picMkLst>
            <pc:docMk/>
            <pc:sldMk cId="1372916897" sldId="263"/>
            <ac:picMk id="5" creationId="{FC9598A6-9DF8-C181-03EF-B731E1754E2C}"/>
          </ac:picMkLst>
        </pc:picChg>
      </pc:sldChg>
      <pc:sldChg chg="addSp delSp modSp mod">
        <pc:chgData name="Dániel dr. Nemes" userId="46483197b191176a" providerId="LiveId" clId="{230FF626-507B-4741-9801-92E3861CA8EE}" dt="2022-11-18T11:29:10.346" v="6" actId="478"/>
        <pc:sldMkLst>
          <pc:docMk/>
          <pc:sldMk cId="3252342402" sldId="264"/>
        </pc:sldMkLst>
        <pc:picChg chg="del">
          <ac:chgData name="Dániel dr. Nemes" userId="46483197b191176a" providerId="LiveId" clId="{230FF626-507B-4741-9801-92E3861CA8EE}" dt="2022-11-18T11:29:10.346" v="6" actId="478"/>
          <ac:picMkLst>
            <pc:docMk/>
            <pc:sldMk cId="3252342402" sldId="264"/>
            <ac:picMk id="4" creationId="{7B0ED981-EFEF-6757-A202-1144F7E1AB60}"/>
          </ac:picMkLst>
        </pc:picChg>
        <pc:picChg chg="add mod">
          <ac:chgData name="Dániel dr. Nemes" userId="46483197b191176a" providerId="LiveId" clId="{230FF626-507B-4741-9801-92E3861CA8EE}" dt="2022-11-18T11:29:04.948" v="3"/>
          <ac:picMkLst>
            <pc:docMk/>
            <pc:sldMk cId="3252342402" sldId="264"/>
            <ac:picMk id="5" creationId="{BFCEFA6F-73B9-E5D2-31AD-4E53E53F3912}"/>
          </ac:picMkLst>
        </pc:picChg>
      </pc:sldChg>
      <pc:sldChg chg="addSp delSp modSp mod">
        <pc:chgData name="Dániel dr. Nemes" userId="46483197b191176a" providerId="LiveId" clId="{230FF626-507B-4741-9801-92E3861CA8EE}" dt="2022-11-18T11:29:09.030" v="5" actId="478"/>
        <pc:sldMkLst>
          <pc:docMk/>
          <pc:sldMk cId="844792970" sldId="265"/>
        </pc:sldMkLst>
        <pc:picChg chg="del">
          <ac:chgData name="Dániel dr. Nemes" userId="46483197b191176a" providerId="LiveId" clId="{230FF626-507B-4741-9801-92E3861CA8EE}" dt="2022-11-18T11:29:09.030" v="5" actId="478"/>
          <ac:picMkLst>
            <pc:docMk/>
            <pc:sldMk cId="844792970" sldId="265"/>
            <ac:picMk id="4" creationId="{CF354EAE-478A-9D8C-C029-323E7A39523F}"/>
          </ac:picMkLst>
        </pc:picChg>
        <pc:picChg chg="add mod">
          <ac:chgData name="Dániel dr. Nemes" userId="46483197b191176a" providerId="LiveId" clId="{230FF626-507B-4741-9801-92E3861CA8EE}" dt="2022-11-18T11:29:06.767" v="4"/>
          <ac:picMkLst>
            <pc:docMk/>
            <pc:sldMk cId="844792970" sldId="265"/>
            <ac:picMk id="5" creationId="{C9142CE1-6070-B9A1-CD83-E5B07D3EA909}"/>
          </ac:picMkLst>
        </pc:picChg>
      </pc:sldChg>
      <pc:sldChg chg="addSp delSp modSp mod">
        <pc:chgData name="Dániel dr. Nemes" userId="46483197b191176a" providerId="LiveId" clId="{230FF626-507B-4741-9801-92E3861CA8EE}" dt="2022-11-18T11:29:11.868" v="7" actId="478"/>
        <pc:sldMkLst>
          <pc:docMk/>
          <pc:sldMk cId="1132966361" sldId="266"/>
        </pc:sldMkLst>
        <pc:picChg chg="del">
          <ac:chgData name="Dániel dr. Nemes" userId="46483197b191176a" providerId="LiveId" clId="{230FF626-507B-4741-9801-92E3861CA8EE}" dt="2022-11-18T11:29:11.868" v="7" actId="478"/>
          <ac:picMkLst>
            <pc:docMk/>
            <pc:sldMk cId="1132966361" sldId="266"/>
            <ac:picMk id="4" creationId="{59D61063-CC14-DB1A-0F87-F2199C4A4A66}"/>
          </ac:picMkLst>
        </pc:picChg>
        <pc:picChg chg="add mod">
          <ac:chgData name="Dániel dr. Nemes" userId="46483197b191176a" providerId="LiveId" clId="{230FF626-507B-4741-9801-92E3861CA8EE}" dt="2022-11-18T11:29:03.978" v="2"/>
          <ac:picMkLst>
            <pc:docMk/>
            <pc:sldMk cId="1132966361" sldId="266"/>
            <ac:picMk id="5" creationId="{28DA80D2-87C5-6EB9-95E1-BD7388FE0BB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71612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825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6282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7906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0734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22040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37381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9301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2166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5850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2368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64494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E21448C-224E-4C15-8C52-A7E2D8DE57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56" y="527282"/>
            <a:ext cx="5689601" cy="1199923"/>
          </a:xfrm>
        </p:spPr>
        <p:txBody>
          <a:bodyPr>
            <a:normAutofit/>
          </a:bodyPr>
          <a:lstStyle/>
          <a:p>
            <a:pPr algn="l"/>
            <a:r>
              <a:rPr lang="hu-HU" sz="4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Előadás címe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FA288B8D-A4D8-4A72-8E1D-1E4673E596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6398" y="1683662"/>
            <a:ext cx="3744686" cy="650648"/>
          </a:xfrm>
        </p:spPr>
        <p:txBody>
          <a:bodyPr>
            <a:normAutofit/>
          </a:bodyPr>
          <a:lstStyle/>
          <a:p>
            <a:pPr algn="l"/>
            <a:r>
              <a:rPr lang="hu-HU" sz="2800" dirty="0">
                <a:solidFill>
                  <a:schemeClr val="bg1"/>
                </a:solidFill>
              </a:rPr>
              <a:t>Előadó neve</a:t>
            </a:r>
          </a:p>
        </p:txBody>
      </p:sp>
    </p:spTree>
    <p:extLst>
      <p:ext uri="{BB962C8B-B14F-4D97-AF65-F5344CB8AC3E}">
        <p14:creationId xmlns:p14="http://schemas.microsoft.com/office/powerpoint/2010/main" val="2289181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3AC681FE-F3A0-16B4-D21C-1A207639F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749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FC9598A6-9DF8-C181-03EF-B731E1754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916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28DA80D2-87C5-6EB9-95E1-BD7388FE0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966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BFCEFA6F-73B9-E5D2-31AD-4E53E53F39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42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C9142CE1-6070-B9A1-CD83-E5B07D3EA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792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42260495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</Words>
  <Application>Microsoft Office PowerPoint</Application>
  <PresentationFormat>Szélesvásznú</PresentationFormat>
  <Paragraphs>3</Paragraphs>
  <Slides>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Office-téma</vt:lpstr>
      <vt:lpstr>Előadás címe</vt:lpstr>
      <vt:lpstr>PowerPoint-bemutató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Előadás címe</dc:title>
  <dc:creator>Atte</dc:creator>
  <cp:lastModifiedBy>Dániel dr. Nemes</cp:lastModifiedBy>
  <cp:revision>6</cp:revision>
  <dcterms:created xsi:type="dcterms:W3CDTF">2017-11-07T12:57:53Z</dcterms:created>
  <dcterms:modified xsi:type="dcterms:W3CDTF">2022-11-18T11:29:23Z</dcterms:modified>
</cp:coreProperties>
</file>